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2EF019-E12A-370F-FF81-8D5F26CAB7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1E3910-815C-5AFF-946E-8944888496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EA4CCB-45AB-C56E-D226-E7847FEB6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F1825F-F8B5-4D50-62B8-C11F34394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95A3C8D-7467-7A18-3600-6E839267F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0224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3F6015-6F43-E58C-3AC2-BBB1057E7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E3D5A2E-2C48-C0C1-E70C-122F082A5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EA85BD-76BC-9C22-EC72-26D70F550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41DC14-7A41-FC36-B7F3-384112D24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0177467-E63D-F550-1594-9750B0B7D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3058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5EA6150-72F7-761E-02BB-7718388367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B35E68A-6167-A0B3-2CE6-AED3F79E66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7AC283E-B3B0-8A68-6087-6CBA2EE1E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00EF23E-FA7E-5AFD-3460-892277BC3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24F019-2ED8-24CD-3823-C9E12A864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6083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9CAF0F-334E-8427-8E62-1F6835C69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F49A67-EF3D-7AB7-F6C5-35304A15F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EFE2D1-BC75-AFA5-57F8-6235E34AB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90E9D6-6259-240D-7F92-136BCF917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8411844-6A2C-8E76-C8DD-E750C23CC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2741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F0023D-1C06-8355-DE19-8402B9DF9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5B3B27-CCB3-D8D8-EC7F-4FB39CC8A9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F9F02A-38F6-E1EF-E3AB-E30A011CA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A332A6-F185-DA5E-9C01-25D5677D2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1D1481-98F7-CB3B-3B3F-3D2F07E66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72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DE1867-3D42-2FCB-206F-12C5432BF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AFE649-2D02-B05F-2A50-91AEFFFDDB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705BB0E-4178-2DF5-089A-1C0308A969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678892E-7965-0684-3587-41BB2C4DF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C07229D-7E45-5B6F-1A73-E94DA90E9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795DD74-824E-1736-6419-B6BB21E0D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2129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280A49-5F50-2961-B041-65F5DBA4C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6BB63C7-FE0E-064C-0494-6378CD1EA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6C2084D-C015-1B28-C180-BDEDD47695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9AB95C5-3C88-65BF-E8D3-6056F81A06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B1B5E81-DAF4-7FD5-BAFA-769FC22775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CA30BBA-A4A2-D428-1852-6DAAA5F39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F8B2CAA-1AF4-999E-1431-F1540898A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76DFFB0-EB17-F051-5A67-D82D37D80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9142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4B0B81-E242-BA48-F8AB-EE51F4473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5316AD8-DDB8-2854-2892-277E55601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7907610-22CA-FA95-0E94-C6931D526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EBF128D-FEAD-14F6-6025-2648FDA8F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435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7BBA892-6268-0243-6FEE-60DE732B9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D54570A-E220-6B25-9D5D-8664F4E6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522D937-4ADA-2F2C-FB3F-21A449DF3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221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524225-CECF-8FB5-04DC-9189536ED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F7713E-CCC7-1CF9-375E-CA2BA4FAD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36240A0-C729-5C8C-9104-936B223590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AD59D04-F6A5-2648-33B2-0BEECB6BB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7879933-79A6-2A5C-29E5-7AFF93BAF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661CA56-9176-F1ED-4C90-70604933F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2003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B9DB7C-E018-BB5E-2BE7-C9B04343B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D65EF13-EE16-EF43-7109-260A04FA79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6FD3AB-F572-2B06-0DB5-D06B6A9392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F152ECF-6FC2-6DAC-778D-BCB9F7DF3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9B8C64-8D6F-3DD4-5E35-C98B64990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52AE0C9-D9CB-1FC7-7F1A-77E305010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5466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52AB358-37A8-F809-2C82-91D33B847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B160BDC-D82C-80CC-F217-AD0C25080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FEEF4F-483B-814D-CCCA-6F7EA1B782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9A7EB8-C1C5-494E-B8EC-3A17F3CC61B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8274E9-B42B-88AB-A817-C5A8DAB527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EBE559-BFEB-6715-52A3-1B050F68D7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6549E-15D3-4C0D-8BFE-7A0DCBBFF7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1671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vação de Tela 3">
            <a:hlinkClick r:id="" action="ppaction://media"/>
            <a:extLst>
              <a:ext uri="{FF2B5EF4-FFF2-40B4-BE49-F238E27FC236}">
                <a16:creationId xmlns:a16="http://schemas.microsoft.com/office/drawing/2014/main" id="{C69714E9-861E-1C19-5F98-1219B72D1C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5950" y="0"/>
            <a:ext cx="1096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931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248"/>
    </mc:Choice>
    <mc:Fallback>
      <p:transition spd="slow" advTm="64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França</dc:creator>
  <cp:lastModifiedBy>Daniel França</cp:lastModifiedBy>
  <cp:revision>1</cp:revision>
  <dcterms:created xsi:type="dcterms:W3CDTF">2022-11-17T19:03:15Z</dcterms:created>
  <dcterms:modified xsi:type="dcterms:W3CDTF">2022-11-17T19:04:52Z</dcterms:modified>
</cp:coreProperties>
</file>

<file path=docProps/thumbnail.jpeg>
</file>